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6" r:id="rId2"/>
    <p:sldId id="319" r:id="rId3"/>
    <p:sldId id="321" r:id="rId4"/>
    <p:sldId id="324" r:id="rId5"/>
    <p:sldId id="326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2"/>
  </p:normalViewPr>
  <p:slideViewPr>
    <p:cSldViewPr snapToGrid="0" snapToObjects="1">
      <p:cViewPr varScale="1">
        <p:scale>
          <a:sx n="109" d="100"/>
          <a:sy n="109" d="100"/>
        </p:scale>
        <p:origin x="1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tif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9707E-EF74-D845-BE43-99FBD3A9AB53}" type="datetimeFigureOut">
              <a:rPr lang="en-US" smtClean="0"/>
              <a:t>4/27/22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AF1A45-A6DA-E448-9B29-992530FD92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667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4FE80-82D0-9C45-90BF-D75D41B76280}" type="slidenum">
              <a:rPr lang="en-US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looking ENE from roughly the middle of coyote</a:t>
            </a:r>
            <a:r>
              <a:rPr lang="en-US" baseline="0" dirty="0"/>
              <a:t> lake</a:t>
            </a:r>
          </a:p>
          <a:p>
            <a:endParaRPr lang="en-US" baseline="0" dirty="0"/>
          </a:p>
          <a:p>
            <a:r>
              <a:rPr lang="en-US" baseline="0" dirty="0"/>
              <a:t>(roughly 5 minutes to get to this point)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4FE80-82D0-9C45-90BF-D75D41B76280}" type="slidenum">
              <a:rPr lang="en-US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7F4FE80-82D0-9C45-90BF-D75D41B76280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1579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13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741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215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627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037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860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0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13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668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477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078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CD0214-F8F2-EA4F-AFDA-29CC774F13FA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8705A-0CA9-6542-A99D-8227133B1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626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loris_flyrelease_20170415_022.png">
            <a:extLst>
              <a:ext uri="{FF2B5EF4-FFF2-40B4-BE49-F238E27FC236}">
                <a16:creationId xmlns:a16="http://schemas.microsoft.com/office/drawing/2014/main" id="{3478BD9B-AAE6-6917-2218-A2F0D2755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3060"/>
            <a:ext cx="9144000" cy="609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997756-EB3C-E541-AA55-94944B7E8D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692760"/>
            <a:ext cx="7772400" cy="90744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Characterizing the dispersal of flying insects in the field, using sky-facing cameras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9DD9E4-D3DC-BC41-BC29-0C57C88B9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598500"/>
            <a:ext cx="6858000" cy="1655762"/>
          </a:xfrm>
        </p:spPr>
        <p:txBody>
          <a:bodyPr/>
          <a:lstStyle/>
          <a:p>
            <a:r>
              <a:rPr lang="en-US" dirty="0"/>
              <a:t>Francesca V. Ponce</a:t>
            </a:r>
          </a:p>
          <a:p>
            <a:r>
              <a:rPr lang="en-US" dirty="0"/>
              <a:t>April 2022</a:t>
            </a:r>
          </a:p>
        </p:txBody>
      </p:sp>
    </p:spTree>
    <p:extLst>
      <p:ext uri="{BB962C8B-B14F-4D97-AF65-F5344CB8AC3E}">
        <p14:creationId xmlns:p14="http://schemas.microsoft.com/office/powerpoint/2010/main" val="1019924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creen Shot 2017-12-21 at 11.47.39 AM.png"/>
          <p:cNvPicPr>
            <a:picLocks noChangeAspect="1"/>
          </p:cNvPicPr>
          <p:nvPr/>
        </p:nvPicPr>
        <p:blipFill>
          <a:blip r:embed="rId3">
            <a:lum bright="10000"/>
          </a:blip>
          <a:srcRect l="-2564" t="-269" r="-2311" b="-1583"/>
          <a:stretch>
            <a:fillRect/>
          </a:stretch>
        </p:blipFill>
        <p:spPr>
          <a:xfrm>
            <a:off x="-305731" y="-13193"/>
            <a:ext cx="9875520" cy="7234394"/>
          </a:xfrm>
          <a:prstGeom prst="rect">
            <a:avLst/>
          </a:prstGeom>
          <a:ln w="34925" cap="flat" cmpd="sng" algn="ctr">
            <a:noFill/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" name="TextBox 8"/>
          <p:cNvSpPr txBox="1"/>
          <p:nvPr/>
        </p:nvSpPr>
        <p:spPr>
          <a:xfrm>
            <a:off x="0" y="-6130"/>
            <a:ext cx="9144000" cy="5232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Coyote Lake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57600" y="2661254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6600"/>
                </a:solidFill>
              </a:rPr>
              <a:t>2 km</a:t>
            </a:r>
          </a:p>
        </p:txBody>
      </p:sp>
      <p:sp>
        <p:nvSpPr>
          <p:cNvPr id="18" name="Oval 17"/>
          <p:cNvSpPr/>
          <p:nvPr/>
        </p:nvSpPr>
        <p:spPr>
          <a:xfrm>
            <a:off x="4657344" y="4189912"/>
            <a:ext cx="78377" cy="7837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039432" y="4020234"/>
            <a:ext cx="7713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release</a:t>
            </a:r>
            <a:b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site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3879167" y="3730823"/>
            <a:ext cx="1160265" cy="841177"/>
            <a:chOff x="4249935" y="3273623"/>
            <a:chExt cx="1160265" cy="841177"/>
          </a:xfrm>
        </p:grpSpPr>
        <p:sp>
          <p:nvSpPr>
            <p:cNvPr id="22" name="Oval 21"/>
            <p:cNvSpPr/>
            <p:nvPr/>
          </p:nvSpPr>
          <p:spPr>
            <a:xfrm>
              <a:off x="4724400" y="3429000"/>
              <a:ext cx="685800" cy="685800"/>
            </a:xfrm>
            <a:prstGeom prst="ellipse">
              <a:avLst/>
            </a:prstGeom>
            <a:noFill/>
            <a:ln>
              <a:solidFill>
                <a:srgbClr val="FF66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249935" y="3273623"/>
              <a:ext cx="58380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FF66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traps</a:t>
              </a:r>
            </a:p>
          </p:txBody>
        </p:sp>
      </p:grpSp>
      <p:cxnSp>
        <p:nvCxnSpPr>
          <p:cNvPr id="25" name="Straight Connector 24"/>
          <p:cNvCxnSpPr/>
          <p:nvPr/>
        </p:nvCxnSpPr>
        <p:spPr>
          <a:xfrm>
            <a:off x="3647370" y="2971800"/>
            <a:ext cx="706262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7" name="Group 36"/>
          <p:cNvGrpSpPr/>
          <p:nvPr/>
        </p:nvGrpSpPr>
        <p:grpSpPr>
          <a:xfrm>
            <a:off x="4314443" y="3847011"/>
            <a:ext cx="764177" cy="764177"/>
            <a:chOff x="4314443" y="3847011"/>
            <a:chExt cx="764177" cy="764177"/>
          </a:xfrm>
        </p:grpSpPr>
        <p:grpSp>
          <p:nvGrpSpPr>
            <p:cNvPr id="31" name="Group 30"/>
            <p:cNvGrpSpPr/>
            <p:nvPr/>
          </p:nvGrpSpPr>
          <p:grpSpPr>
            <a:xfrm>
              <a:off x="4314443" y="3847011"/>
              <a:ext cx="764177" cy="764177"/>
              <a:chOff x="4314443" y="3847011"/>
              <a:chExt cx="764177" cy="764177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27" name="Oval 26"/>
              <p:cNvSpPr/>
              <p:nvPr/>
            </p:nvSpPr>
            <p:spPr>
              <a:xfrm>
                <a:off x="4657344" y="3847011"/>
                <a:ext cx="78377" cy="78377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4657344" y="4532811"/>
                <a:ext cx="78377" cy="78377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4314443" y="4189912"/>
                <a:ext cx="78377" cy="78377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5000243" y="4189912"/>
                <a:ext cx="78377" cy="78377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4314443" y="3847011"/>
              <a:ext cx="764177" cy="764177"/>
              <a:chOff x="4314443" y="3847011"/>
              <a:chExt cx="764177" cy="764177"/>
            </a:xfrm>
            <a:solidFill>
              <a:srgbClr val="FF6600"/>
            </a:solidFill>
            <a:scene3d>
              <a:camera prst="orthographicFront">
                <a:rot lat="0" lon="0" rev="2700000"/>
              </a:camera>
              <a:lightRig rig="threePt" dir="t"/>
            </a:scene3d>
          </p:grpSpPr>
          <p:sp>
            <p:nvSpPr>
              <p:cNvPr id="33" name="Oval 32"/>
              <p:cNvSpPr/>
              <p:nvPr/>
            </p:nvSpPr>
            <p:spPr>
              <a:xfrm>
                <a:off x="4657344" y="3847011"/>
                <a:ext cx="78377" cy="78377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657344" y="4532811"/>
                <a:ext cx="78377" cy="78377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314443" y="4189912"/>
                <a:ext cx="78377" cy="78377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5000243" y="4189912"/>
                <a:ext cx="78377" cy="78377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9" name="Group 58"/>
          <p:cNvGrpSpPr/>
          <p:nvPr/>
        </p:nvGrpSpPr>
        <p:grpSpPr>
          <a:xfrm>
            <a:off x="4499726" y="4036047"/>
            <a:ext cx="389860" cy="383435"/>
            <a:chOff x="4499726" y="4036047"/>
            <a:chExt cx="389860" cy="383435"/>
          </a:xfrm>
        </p:grpSpPr>
        <p:sp>
          <p:nvSpPr>
            <p:cNvPr id="39" name="Oval 38"/>
            <p:cNvSpPr/>
            <p:nvPr/>
          </p:nvSpPr>
          <p:spPr>
            <a:xfrm>
              <a:off x="4538648" y="4073769"/>
              <a:ext cx="307730" cy="307730"/>
            </a:xfrm>
            <a:prstGeom prst="ellipse">
              <a:avLst/>
            </a:prstGeom>
            <a:noFill/>
            <a:ln>
              <a:solidFill>
                <a:srgbClr val="FF66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4508704" y="4038600"/>
              <a:ext cx="380882" cy="380882"/>
              <a:chOff x="4508704" y="4038600"/>
              <a:chExt cx="380882" cy="380882"/>
            </a:xfrm>
          </p:grpSpPr>
          <p:sp>
            <p:nvSpPr>
              <p:cNvPr id="48" name="Oval 47"/>
              <p:cNvSpPr>
                <a:spLocks noChangeAspect="1"/>
              </p:cNvSpPr>
              <p:nvPr/>
            </p:nvSpPr>
            <p:spPr>
              <a:xfrm>
                <a:off x="4662569" y="4038600"/>
                <a:ext cx="73152" cy="73152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>
                <a:spLocks noChangeAspect="1"/>
              </p:cNvSpPr>
              <p:nvPr/>
            </p:nvSpPr>
            <p:spPr>
              <a:xfrm>
                <a:off x="4662569" y="4346330"/>
                <a:ext cx="73152" cy="73152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/>
              <p:cNvSpPr>
                <a:spLocks noChangeAspect="1"/>
              </p:cNvSpPr>
              <p:nvPr/>
            </p:nvSpPr>
            <p:spPr>
              <a:xfrm>
                <a:off x="4508704" y="4192465"/>
                <a:ext cx="73152" cy="73152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/>
              <p:cNvSpPr>
                <a:spLocks noChangeAspect="1"/>
              </p:cNvSpPr>
              <p:nvPr/>
            </p:nvSpPr>
            <p:spPr>
              <a:xfrm>
                <a:off x="4816434" y="4192465"/>
                <a:ext cx="73152" cy="73152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 rot="18933762">
              <a:off x="4499726" y="4036047"/>
              <a:ext cx="380882" cy="380882"/>
              <a:chOff x="4508704" y="4038600"/>
              <a:chExt cx="380882" cy="380882"/>
            </a:xfrm>
          </p:grpSpPr>
          <p:sp>
            <p:nvSpPr>
              <p:cNvPr id="55" name="Oval 54"/>
              <p:cNvSpPr>
                <a:spLocks noChangeAspect="1"/>
              </p:cNvSpPr>
              <p:nvPr/>
            </p:nvSpPr>
            <p:spPr>
              <a:xfrm>
                <a:off x="4662569" y="4038600"/>
                <a:ext cx="73152" cy="73152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>
              <a:xfrm>
                <a:off x="4662569" y="4346330"/>
                <a:ext cx="73152" cy="73152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>
                <a:spLocks noChangeAspect="1"/>
              </p:cNvSpPr>
              <p:nvPr/>
            </p:nvSpPr>
            <p:spPr>
              <a:xfrm>
                <a:off x="4508704" y="4192465"/>
                <a:ext cx="73152" cy="73152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/>
              <p:cNvSpPr>
                <a:spLocks noChangeAspect="1"/>
              </p:cNvSpPr>
              <p:nvPr/>
            </p:nvSpPr>
            <p:spPr>
              <a:xfrm>
                <a:off x="4816434" y="4192465"/>
                <a:ext cx="73152" cy="73152"/>
              </a:xfrm>
              <a:prstGeom prst="ellipse">
                <a:avLst/>
              </a:prstGeom>
              <a:solidFill>
                <a:srgbClr val="FF660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Floris_flyrelease_20170415_031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7090"/>
            <a:ext cx="9144000" cy="6097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9CD0A1-C495-B5A5-58B2-4EEB215324A2}"/>
              </a:ext>
            </a:extLst>
          </p:cNvPr>
          <p:cNvSpPr txBox="1"/>
          <p:nvPr/>
        </p:nvSpPr>
        <p:spPr>
          <a:xfrm>
            <a:off x="0" y="-6130"/>
            <a:ext cx="9144000" cy="5232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Coyote Lake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loris_flyrelease_20170415_027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17091"/>
            <a:ext cx="9144000" cy="609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A070B7-5C41-AECA-A3DC-39EC939CD768}"/>
              </a:ext>
            </a:extLst>
          </p:cNvPr>
          <p:cNvSpPr txBox="1"/>
          <p:nvPr/>
        </p:nvSpPr>
        <p:spPr>
          <a:xfrm>
            <a:off x="0" y="-6130"/>
            <a:ext cx="9144000" cy="5232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30 000 flies - ready to go</a:t>
            </a:r>
          </a:p>
        </p:txBody>
      </p:sp>
    </p:spTree>
    <p:extLst>
      <p:ext uri="{BB962C8B-B14F-4D97-AF65-F5344CB8AC3E}">
        <p14:creationId xmlns:p14="http://schemas.microsoft.com/office/powerpoint/2010/main" val="131197183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5258"/>
            <a:ext cx="9144000" cy="63727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BDDBBD-E912-0589-C89A-10DBF303CEF4}"/>
              </a:ext>
            </a:extLst>
          </p:cNvPr>
          <p:cNvSpPr txBox="1"/>
          <p:nvPr/>
        </p:nvSpPr>
        <p:spPr>
          <a:xfrm>
            <a:off x="0" y="-6130"/>
            <a:ext cx="9144000" cy="52322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30 000 flies 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- going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030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1347F9E-7C64-7448-99A1-2274F1DE24A4}" vid="{119D0AA8-466A-8E40-A176-80753370E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</TotalTime>
  <Words>63</Words>
  <Application>Microsoft Macintosh PowerPoint</Application>
  <PresentationFormat>On-screen Show (4:3)</PresentationFormat>
  <Paragraphs>16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Characterizing the dispersal of flying insects in the field, using sky-facing cameras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Characterizing the dispersal of flying insects in the field, using sky-facing cameras</dc:title>
  <dc:creator>Ponce, Francesca V.</dc:creator>
  <cp:lastModifiedBy>Ponce, Francesca V.</cp:lastModifiedBy>
  <cp:revision>15</cp:revision>
  <dcterms:created xsi:type="dcterms:W3CDTF">2022-04-28T05:58:30Z</dcterms:created>
  <dcterms:modified xsi:type="dcterms:W3CDTF">2022-04-28T06:27:21Z</dcterms:modified>
</cp:coreProperties>
</file>

<file path=docProps/thumbnail.jpeg>
</file>